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1" r:id="rId1"/>
  </p:sldMasterIdLst>
  <p:notesMasterIdLst>
    <p:notesMasterId r:id="rId14"/>
  </p:notesMasterIdLst>
  <p:handoutMasterIdLst>
    <p:handoutMasterId r:id="rId15"/>
  </p:handoutMasterIdLst>
  <p:sldIdLst>
    <p:sldId id="320" r:id="rId2"/>
    <p:sldId id="364" r:id="rId3"/>
    <p:sldId id="414" r:id="rId4"/>
    <p:sldId id="421" r:id="rId5"/>
    <p:sldId id="391" r:id="rId6"/>
    <p:sldId id="416" r:id="rId7"/>
    <p:sldId id="418" r:id="rId8"/>
    <p:sldId id="419" r:id="rId9"/>
    <p:sldId id="420" r:id="rId10"/>
    <p:sldId id="415" r:id="rId11"/>
    <p:sldId id="392" r:id="rId12"/>
    <p:sldId id="413" r:id="rId13"/>
  </p:sldIdLst>
  <p:sldSz cx="9144000" cy="5143500" type="screen16x9"/>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tran,Matei M.C." initials="MM" lastIdx="1" clrIdx="0">
    <p:extLst>
      <p:ext uri="{19B8F6BF-5375-455C-9EA6-DF929625EA0E}">
        <p15:presenceInfo xmlns:p15="http://schemas.microsoft.com/office/powerpoint/2012/main" userId="Mitran,Matei M.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38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34" autoAdjust="0"/>
    <p:restoredTop sz="85219" autoAdjust="0"/>
  </p:normalViewPr>
  <p:slideViewPr>
    <p:cSldViewPr snapToGrid="0" snapToObjects="1">
      <p:cViewPr varScale="1">
        <p:scale>
          <a:sx n="182" d="100"/>
          <a:sy n="182" d="100"/>
        </p:scale>
        <p:origin x="636" y="16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84"/>
    </p:cViewPr>
  </p:sorterViewPr>
  <p:notesViewPr>
    <p:cSldViewPr snapToGrid="0" snapToObjects="1">
      <p:cViewPr varScale="1">
        <p:scale>
          <a:sx n="53" d="100"/>
          <a:sy n="53" d="100"/>
        </p:scale>
        <p:origin x="2844"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17T19:48:05.972" idx="1">
    <p:pos x="3808" y="1144"/>
    <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E8D5A83-F923-4640-9118-16FD3F9F9F7F}" type="datetime1">
              <a:rPr lang="en-GB" smtClean="0"/>
              <a:t>20/06/2021</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6D2CFB6-CBE2-1D40-B0FD-77D0D9479B87}" type="slidenum">
              <a:t>‹#›</a:t>
            </a:fld>
            <a:endParaRPr lang="nl-NL"/>
          </a:p>
        </p:txBody>
      </p:sp>
    </p:spTree>
    <p:extLst>
      <p:ext uri="{BB962C8B-B14F-4D97-AF65-F5344CB8AC3E}">
        <p14:creationId xmlns:p14="http://schemas.microsoft.com/office/powerpoint/2010/main" val="2484257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9BC57-A32C-4D22-9E22-69CD7FC6A566}" type="datetime1">
              <a:rPr lang="en-GB" smtClean="0"/>
              <a:t>20/06/2021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E16020-3346-4CE2-AC29-4A1F4C9BE9F3}" type="slidenum">
              <a:rPr lang="en-GB" smtClean="0"/>
              <a:t>‹#›</a:t>
            </a:fld>
            <a:endParaRPr lang="en-GB"/>
          </a:p>
        </p:txBody>
      </p:sp>
    </p:spTree>
    <p:extLst>
      <p:ext uri="{BB962C8B-B14F-4D97-AF65-F5344CB8AC3E}">
        <p14:creationId xmlns:p14="http://schemas.microsoft.com/office/powerpoint/2010/main" val="13442045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E16020-3346-4CE2-AC29-4A1F4C9BE9F3}" type="slidenum">
              <a:rPr lang="en-GB" smtClean="0"/>
              <a:t>1</a:t>
            </a:fld>
            <a:endParaRPr lang="en-GB"/>
          </a:p>
        </p:txBody>
      </p:sp>
    </p:spTree>
    <p:extLst>
      <p:ext uri="{BB962C8B-B14F-4D97-AF65-F5344CB8AC3E}">
        <p14:creationId xmlns:p14="http://schemas.microsoft.com/office/powerpoint/2010/main" val="2899993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The company Media Bazaar is planning to open their first shop in Eindhoven. They tasked us to deliver a software application and a website in order to help them manage their employees, their stock and board of directors.</a:t>
            </a:r>
            <a:endParaRPr lang="en-US" dirty="0"/>
          </a:p>
        </p:txBody>
      </p:sp>
      <p:sp>
        <p:nvSpPr>
          <p:cNvPr id="4" name="Slide Number Placeholder 3"/>
          <p:cNvSpPr>
            <a:spLocks noGrp="1"/>
          </p:cNvSpPr>
          <p:nvPr>
            <p:ph type="sldNum" sz="quarter" idx="10"/>
          </p:nvPr>
        </p:nvSpPr>
        <p:spPr/>
        <p:txBody>
          <a:bodyPr/>
          <a:lstStyle/>
          <a:p>
            <a:fld id="{BAE16020-3346-4CE2-AC29-4A1F4C9BE9F3}" type="slidenum">
              <a:rPr lang="en-GB" smtClean="0"/>
              <a:t>2</a:t>
            </a:fld>
            <a:endParaRPr lang="en-GB"/>
          </a:p>
        </p:txBody>
      </p:sp>
    </p:spTree>
    <p:extLst>
      <p:ext uri="{BB962C8B-B14F-4D97-AF65-F5344CB8AC3E}">
        <p14:creationId xmlns:p14="http://schemas.microsoft.com/office/powerpoint/2010/main" val="3593873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iterative (AGILE) phase of working in which the work is repeated in cycles known as iterations, therefore the team’s understanding of the user requirements and products increases by each cycle.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AE16020-3346-4CE2-AC29-4A1F4C9BE9F3}" type="slidenum">
              <a:rPr lang="en-GB" smtClean="0"/>
              <a:t>3</a:t>
            </a:fld>
            <a:endParaRPr lang="en-GB"/>
          </a:p>
        </p:txBody>
      </p:sp>
    </p:spTree>
    <p:extLst>
      <p:ext uri="{BB962C8B-B14F-4D97-AF65-F5344CB8AC3E}">
        <p14:creationId xmlns:p14="http://schemas.microsoft.com/office/powerpoint/2010/main" val="1070066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AE16020-3346-4CE2-AC29-4A1F4C9BE9F3}" type="slidenum">
              <a:rPr lang="en-GB" smtClean="0"/>
              <a:t>4</a:t>
            </a:fld>
            <a:endParaRPr lang="en-GB"/>
          </a:p>
        </p:txBody>
      </p:sp>
    </p:spTree>
    <p:extLst>
      <p:ext uri="{BB962C8B-B14F-4D97-AF65-F5344CB8AC3E}">
        <p14:creationId xmlns:p14="http://schemas.microsoft.com/office/powerpoint/2010/main" val="1891119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Arial" panose="020B0604020202020204" pitchFamily="34" charset="0"/>
                <a:ea typeface="Times New Roman" panose="02020603050405020304" pitchFamily="18" charset="0"/>
                <a:cs typeface="Arial" panose="020B0604020202020204" pitchFamily="34" charset="0"/>
              </a:rPr>
              <a:t>We hope these two deliverables solve the issues of Media Bazaar.</a:t>
            </a:r>
            <a:endParaRPr lang="en-US" sz="1200" dirty="0">
              <a:effectLst/>
              <a:latin typeface="Arial" panose="020B0604020202020204" pitchFamily="34" charset="0"/>
              <a:ea typeface="Times New Roman" panose="02020603050405020304" pitchFamily="18"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BAE16020-3346-4CE2-AC29-4A1F4C9BE9F3}" type="slidenum">
              <a:rPr lang="en-GB" smtClean="0"/>
              <a:t>5</a:t>
            </a:fld>
            <a:endParaRPr lang="en-GB"/>
          </a:p>
        </p:txBody>
      </p:sp>
    </p:spTree>
    <p:extLst>
      <p:ext uri="{BB962C8B-B14F-4D97-AF65-F5344CB8AC3E}">
        <p14:creationId xmlns:p14="http://schemas.microsoft.com/office/powerpoint/2010/main" val="2729649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Human resources manager ( employee CRUD, scheduling, day off and sick requests)</a:t>
            </a:r>
          </a:p>
          <a:p>
            <a:pPr marL="228600" indent="-228600">
              <a:buAutoNum type="arabicPeriod"/>
            </a:pPr>
            <a:r>
              <a:rPr lang="en-GB" dirty="0"/>
              <a:t>Warehouse Manager and Employee Website ( item CRUD, restock requests, employee schedule preferences and changing account information )</a:t>
            </a:r>
          </a:p>
          <a:p>
            <a:pPr marL="228600" indent="-228600">
              <a:buAutoNum type="arabicPeriod"/>
            </a:pPr>
            <a:r>
              <a:rPr lang="en-GB" dirty="0"/>
              <a:t>Cashier, Stocker, Restocking ( selling items in the shop, handling restock requests and moving items from storage to shop)</a:t>
            </a:r>
          </a:p>
          <a:p>
            <a:pPr marL="228600" indent="-228600">
              <a:buAutoNum type="arabicPeriod"/>
            </a:pPr>
            <a:r>
              <a:rPr lang="en-GB" dirty="0"/>
              <a:t>Board of Directors ( Statistics )</a:t>
            </a:r>
          </a:p>
          <a:p>
            <a:pPr marL="228600" indent="-228600">
              <a:buAutoNum type="arabicPeriod"/>
            </a:pPr>
            <a:r>
              <a:rPr lang="en-GB" dirty="0"/>
              <a:t>Design </a:t>
            </a:r>
          </a:p>
        </p:txBody>
      </p:sp>
      <p:sp>
        <p:nvSpPr>
          <p:cNvPr id="4" name="Slide Number Placeholder 3"/>
          <p:cNvSpPr>
            <a:spLocks noGrp="1"/>
          </p:cNvSpPr>
          <p:nvPr>
            <p:ph type="sldNum" sz="quarter" idx="5"/>
          </p:nvPr>
        </p:nvSpPr>
        <p:spPr/>
        <p:txBody>
          <a:bodyPr/>
          <a:lstStyle/>
          <a:p>
            <a:fld id="{BAE16020-3346-4CE2-AC29-4A1F4C9BE9F3}" type="slidenum">
              <a:rPr lang="en-GB" smtClean="0"/>
              <a:t>6</a:t>
            </a:fld>
            <a:endParaRPr lang="en-GB"/>
          </a:p>
        </p:txBody>
      </p:sp>
    </p:spTree>
    <p:extLst>
      <p:ext uri="{BB962C8B-B14F-4D97-AF65-F5344CB8AC3E}">
        <p14:creationId xmlns:p14="http://schemas.microsoft.com/office/powerpoint/2010/main" val="2877088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help of the functionalities implemented by us, the problems in question will be fixed. This application will help the company Media Bazaar keep track of their employees and stock.</a:t>
            </a:r>
          </a:p>
          <a:p>
            <a:endParaRPr lang="en-US" dirty="0"/>
          </a:p>
        </p:txBody>
      </p:sp>
      <p:sp>
        <p:nvSpPr>
          <p:cNvPr id="4" name="Slide Number Placeholder 3"/>
          <p:cNvSpPr>
            <a:spLocks noGrp="1"/>
          </p:cNvSpPr>
          <p:nvPr>
            <p:ph type="sldNum" sz="quarter" idx="5"/>
          </p:nvPr>
        </p:nvSpPr>
        <p:spPr/>
        <p:txBody>
          <a:bodyPr/>
          <a:lstStyle/>
          <a:p>
            <a:fld id="{BAE16020-3346-4CE2-AC29-4A1F4C9BE9F3}" type="slidenum">
              <a:rPr lang="en-GB" smtClean="0"/>
              <a:t>11</a:t>
            </a:fld>
            <a:endParaRPr lang="en-GB"/>
          </a:p>
        </p:txBody>
      </p:sp>
    </p:spTree>
    <p:extLst>
      <p:ext uri="{BB962C8B-B14F-4D97-AF65-F5344CB8AC3E}">
        <p14:creationId xmlns:p14="http://schemas.microsoft.com/office/powerpoint/2010/main" val="3980212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idx="1" hasCustomPrompt="1"/>
          </p:nvPr>
        </p:nvSpPr>
        <p:spPr/>
        <p:txBody>
          <a:bodyPr/>
          <a:lstStyle>
            <a:lvl1pPr>
              <a:defRPr sz="2400">
                <a:latin typeface="Arial"/>
                <a:cs typeface="Arial"/>
              </a:defRPr>
            </a:lvl1pPr>
            <a:lvl2pPr>
              <a:defRPr sz="2000"/>
            </a:lvl2pPr>
          </a:lstStyle>
          <a:p>
            <a:pPr lvl="0"/>
            <a:r>
              <a:rPr lang="nl-NL" dirty="0"/>
              <a:t>Klik om de tekststijl van het sjabloon te bewerken</a:t>
            </a:r>
          </a:p>
          <a:p>
            <a:pPr lvl="1"/>
            <a:r>
              <a:rPr lang="nl-NL" dirty="0"/>
              <a:t>Tweede niveau</a:t>
            </a:r>
          </a:p>
        </p:txBody>
      </p:sp>
      <p:sp>
        <p:nvSpPr>
          <p:cNvPr id="7" name="Tijdelijke aanduiding voor voettekst 4"/>
          <p:cNvSpPr>
            <a:spLocks noGrp="1"/>
          </p:cNvSpPr>
          <p:nvPr>
            <p:ph type="ftr" sz="quarter" idx="11"/>
          </p:nvPr>
        </p:nvSpPr>
        <p:spPr>
          <a:xfrm>
            <a:off x="2150383" y="4630341"/>
            <a:ext cx="4632303" cy="273844"/>
          </a:xfrm>
          <a:prstGeom prst="rect">
            <a:avLst/>
          </a:prstGeom>
        </p:spPr>
        <p:txBody>
          <a:bodyPr/>
          <a:lstStyle/>
          <a:p>
            <a:endParaRPr lang="nl-NL" dirty="0"/>
          </a:p>
        </p:txBody>
      </p:sp>
      <p:sp>
        <p:nvSpPr>
          <p:cNvPr id="8" name="Tijdelijke aanduiding voor dianummer 5"/>
          <p:cNvSpPr>
            <a:spLocks noGrp="1"/>
          </p:cNvSpPr>
          <p:nvPr>
            <p:ph type="sldNum" sz="quarter" idx="12"/>
          </p:nvPr>
        </p:nvSpPr>
        <p:spPr>
          <a:xfrm>
            <a:off x="6970292" y="4641986"/>
            <a:ext cx="829797" cy="273844"/>
          </a:xfrm>
          <a:prstGeom prst="rect">
            <a:avLst/>
          </a:prstGeom>
        </p:spPr>
        <p:txBody>
          <a:bodyPr/>
          <a:lstStyle/>
          <a:p>
            <a:fld id="{CC1A7FFB-7E9A-E347-8F80-8E2C647B3625}" type="slidenum">
              <a:rPr lang="nl-NL"/>
              <a:t>‹#›</a:t>
            </a:fld>
            <a:endParaRPr lang="nl-NL"/>
          </a:p>
        </p:txBody>
      </p:sp>
    </p:spTree>
    <p:extLst>
      <p:ext uri="{BB962C8B-B14F-4D97-AF65-F5344CB8AC3E}">
        <p14:creationId xmlns:p14="http://schemas.microsoft.com/office/powerpoint/2010/main" val="4130621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457200" y="1200151"/>
            <a:ext cx="4038600"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p:txBody>
      </p:sp>
      <p:sp>
        <p:nvSpPr>
          <p:cNvPr id="4" name="Tijdelijke aanduiding voor inhoud 3"/>
          <p:cNvSpPr>
            <a:spLocks noGrp="1"/>
          </p:cNvSpPr>
          <p:nvPr>
            <p:ph sz="half" idx="2"/>
          </p:nvPr>
        </p:nvSpPr>
        <p:spPr>
          <a:xfrm>
            <a:off x="4648200" y="1200150"/>
            <a:ext cx="4038600"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p:txBody>
      </p:sp>
      <p:sp>
        <p:nvSpPr>
          <p:cNvPr id="9" name="Tijdelijke aanduiding voor dianummer 5"/>
          <p:cNvSpPr>
            <a:spLocks noGrp="1"/>
          </p:cNvSpPr>
          <p:nvPr>
            <p:ph type="sldNum" sz="quarter" idx="12"/>
          </p:nvPr>
        </p:nvSpPr>
        <p:spPr>
          <a:xfrm>
            <a:off x="6970292" y="4641986"/>
            <a:ext cx="829797" cy="273844"/>
          </a:xfrm>
          <a:prstGeom prst="rect">
            <a:avLst/>
          </a:prstGeom>
        </p:spPr>
        <p:txBody>
          <a:bodyPr/>
          <a:lstStyle/>
          <a:p>
            <a:fld id="{CC1A7FFB-7E9A-E347-8F80-8E2C647B3625}" type="slidenum">
              <a:rPr lang="nl-NL"/>
              <a:t>‹#›</a:t>
            </a:fld>
            <a:endParaRPr lang="nl-NL" dirty="0"/>
          </a:p>
        </p:txBody>
      </p:sp>
      <p:sp>
        <p:nvSpPr>
          <p:cNvPr id="7" name="Tijdelijke aanduiding voor voettekst 4"/>
          <p:cNvSpPr>
            <a:spLocks noGrp="1"/>
          </p:cNvSpPr>
          <p:nvPr>
            <p:ph type="ftr" sz="quarter" idx="3"/>
          </p:nvPr>
        </p:nvSpPr>
        <p:spPr>
          <a:xfrm>
            <a:off x="2150383" y="4630341"/>
            <a:ext cx="4632303"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nl-NL" dirty="0"/>
          </a:p>
        </p:txBody>
      </p:sp>
    </p:spTree>
    <p:extLst>
      <p:ext uri="{BB962C8B-B14F-4D97-AF65-F5344CB8AC3E}">
        <p14:creationId xmlns:p14="http://schemas.microsoft.com/office/powerpoint/2010/main" val="2980278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4" name="Tijdelijke aanduiding voor inhoud 3"/>
          <p:cNvSpPr>
            <a:spLocks noGrp="1"/>
          </p:cNvSpPr>
          <p:nvPr>
            <p:ph sz="half" idx="2"/>
          </p:nvPr>
        </p:nvSpPr>
        <p:spPr>
          <a:xfrm>
            <a:off x="457200" y="1285598"/>
            <a:ext cx="4040188"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p:txBody>
      </p:sp>
      <p:sp>
        <p:nvSpPr>
          <p:cNvPr id="6" name="Tijdelijke aanduiding voor inhoud 5"/>
          <p:cNvSpPr>
            <a:spLocks noGrp="1"/>
          </p:cNvSpPr>
          <p:nvPr>
            <p:ph sz="quarter" idx="4"/>
          </p:nvPr>
        </p:nvSpPr>
        <p:spPr>
          <a:xfrm>
            <a:off x="4645025" y="1285598"/>
            <a:ext cx="4041775"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p:txBody>
      </p:sp>
      <p:sp>
        <p:nvSpPr>
          <p:cNvPr id="11" name="Tijdelijke aanduiding voor voettekst 4"/>
          <p:cNvSpPr>
            <a:spLocks noGrp="1"/>
          </p:cNvSpPr>
          <p:nvPr>
            <p:ph type="ftr" sz="quarter" idx="11"/>
          </p:nvPr>
        </p:nvSpPr>
        <p:spPr>
          <a:xfrm>
            <a:off x="2150383" y="4630341"/>
            <a:ext cx="4632303" cy="273844"/>
          </a:xfrm>
          <a:prstGeom prst="rect">
            <a:avLst/>
          </a:prstGeom>
        </p:spPr>
        <p:txBody>
          <a:bodyPr/>
          <a:lstStyle/>
          <a:p>
            <a:endParaRPr lang="nl-NL" dirty="0"/>
          </a:p>
        </p:txBody>
      </p:sp>
      <p:sp>
        <p:nvSpPr>
          <p:cNvPr id="12" name="Tijdelijke aanduiding voor dianummer 5"/>
          <p:cNvSpPr>
            <a:spLocks noGrp="1"/>
          </p:cNvSpPr>
          <p:nvPr>
            <p:ph type="sldNum" sz="quarter" idx="12"/>
          </p:nvPr>
        </p:nvSpPr>
        <p:spPr>
          <a:xfrm>
            <a:off x="6970292" y="4641986"/>
            <a:ext cx="829797" cy="273844"/>
          </a:xfrm>
          <a:prstGeom prst="rect">
            <a:avLst/>
          </a:prstGeom>
        </p:spPr>
        <p:txBody>
          <a:bodyPr/>
          <a:lstStyle/>
          <a:p>
            <a:fld id="{CC1A7FFB-7E9A-E347-8F80-8E2C647B3625}" type="slidenum">
              <a:rPr lang="nl-NL"/>
              <a:t>‹#›</a:t>
            </a:fld>
            <a:endParaRPr lang="nl-NL"/>
          </a:p>
        </p:txBody>
      </p:sp>
    </p:spTree>
    <p:extLst>
      <p:ext uri="{BB962C8B-B14F-4D97-AF65-F5344CB8AC3E}">
        <p14:creationId xmlns:p14="http://schemas.microsoft.com/office/powerpoint/2010/main" val="3578157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450"/>
          </a:xfrm>
        </p:spPr>
        <p:txBody>
          <a:bodyPr anchor="b">
            <a:noAutofit/>
          </a:bodyPr>
          <a:lstStyle>
            <a:lvl1pPr algn="l">
              <a:defRPr sz="20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dirty="0"/>
          </a:p>
        </p:txBody>
      </p:sp>
      <p:sp>
        <p:nvSpPr>
          <p:cNvPr id="4" name="Tijdelijke aanduiding voor tekst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22093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eldia-C_UK">
    <p:spTree>
      <p:nvGrpSpPr>
        <p:cNvPr id="1" name=""/>
        <p:cNvGrpSpPr/>
        <p:nvPr/>
      </p:nvGrpSpPr>
      <p:grpSpPr>
        <a:xfrm>
          <a:off x="0" y="0"/>
          <a:ext cx="0" cy="0"/>
          <a:chOff x="0" y="0"/>
          <a:chExt cx="0" cy="0"/>
        </a:xfrm>
      </p:grpSpPr>
      <p:pic>
        <p:nvPicPr>
          <p:cNvPr id="3" name="Afbeelding 2" descr="sheet breedbeeld PPT-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81279" cy="5166000"/>
          </a:xfrm>
          <a:prstGeom prst="rect">
            <a:avLst/>
          </a:prstGeom>
        </p:spPr>
      </p:pic>
    </p:spTree>
    <p:extLst>
      <p:ext uri="{BB962C8B-B14F-4D97-AF65-F5344CB8AC3E}">
        <p14:creationId xmlns:p14="http://schemas.microsoft.com/office/powerpoint/2010/main" val="479279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eldia-C_UK">
    <p:spTree>
      <p:nvGrpSpPr>
        <p:cNvPr id="1" name=""/>
        <p:cNvGrpSpPr/>
        <p:nvPr/>
      </p:nvGrpSpPr>
      <p:grpSpPr>
        <a:xfrm>
          <a:off x="0" y="0"/>
          <a:ext cx="0" cy="0"/>
          <a:chOff x="0" y="0"/>
          <a:chExt cx="0" cy="0"/>
        </a:xfrm>
      </p:grpSpPr>
      <p:pic>
        <p:nvPicPr>
          <p:cNvPr id="4" name="Afbeelding 3" descr="sheet breedbeeld PPT-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81279" cy="5166000"/>
          </a:xfrm>
          <a:prstGeom prst="rect">
            <a:avLst/>
          </a:prstGeom>
        </p:spPr>
      </p:pic>
    </p:spTree>
    <p:extLst>
      <p:ext uri="{BB962C8B-B14F-4D97-AF65-F5344CB8AC3E}">
        <p14:creationId xmlns:p14="http://schemas.microsoft.com/office/powerpoint/2010/main" val="2021882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elblad-C_UK">
    <p:spTree>
      <p:nvGrpSpPr>
        <p:cNvPr id="1" name=""/>
        <p:cNvGrpSpPr/>
        <p:nvPr/>
      </p:nvGrpSpPr>
      <p:grpSpPr>
        <a:xfrm>
          <a:off x="0" y="0"/>
          <a:ext cx="0" cy="0"/>
          <a:chOff x="0" y="0"/>
          <a:chExt cx="0" cy="0"/>
        </a:xfrm>
      </p:grpSpPr>
      <p:pic>
        <p:nvPicPr>
          <p:cNvPr id="10" name="Afbeelding 9" descr="sheet breedbeeld PPT-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81279" cy="5166000"/>
          </a:xfrm>
          <a:prstGeom prst="rect">
            <a:avLst/>
          </a:prstGeom>
        </p:spPr>
      </p:pic>
      <p:sp>
        <p:nvSpPr>
          <p:cNvPr id="5" name="Tijdelijke aanduiding voor voettekst 4"/>
          <p:cNvSpPr>
            <a:spLocks noGrp="1"/>
          </p:cNvSpPr>
          <p:nvPr>
            <p:ph type="ftr" sz="quarter" idx="11"/>
          </p:nvPr>
        </p:nvSpPr>
        <p:spPr>
          <a:xfrm>
            <a:off x="2356555" y="4630341"/>
            <a:ext cx="4426131" cy="273844"/>
          </a:xfrm>
          <a:prstGeom prst="rect">
            <a:avLst/>
          </a:prstGeom>
        </p:spPr>
        <p:txBody>
          <a:bodyPr/>
          <a:lstStyle/>
          <a:p>
            <a:endParaRPr lang="nl-NL"/>
          </a:p>
        </p:txBody>
      </p:sp>
      <p:sp>
        <p:nvSpPr>
          <p:cNvPr id="6" name="Tijdelijke aanduiding voor dianummer 5"/>
          <p:cNvSpPr>
            <a:spLocks noGrp="1"/>
          </p:cNvSpPr>
          <p:nvPr>
            <p:ph type="sldNum" sz="quarter" idx="12"/>
          </p:nvPr>
        </p:nvSpPr>
        <p:spPr>
          <a:xfrm>
            <a:off x="6553200" y="4767263"/>
            <a:ext cx="1610267" cy="274637"/>
          </a:xfrm>
          <a:prstGeom prst="rect">
            <a:avLst/>
          </a:prstGeom>
        </p:spPr>
        <p:txBody>
          <a:bodyPr/>
          <a:lstStyle/>
          <a:p>
            <a:fld id="{CC1A7FFB-7E9A-E347-8F80-8E2C647B3625}" type="slidenum">
              <a:rPr lang="nl-NL"/>
              <a:t>‹#›</a:t>
            </a:fld>
            <a:endParaRPr lang="nl-NL"/>
          </a:p>
        </p:txBody>
      </p:sp>
      <p:sp>
        <p:nvSpPr>
          <p:cNvPr id="9" name="Titel 1"/>
          <p:cNvSpPr>
            <a:spLocks noGrp="1"/>
          </p:cNvSpPr>
          <p:nvPr>
            <p:ph type="title" hasCustomPrompt="1"/>
          </p:nvPr>
        </p:nvSpPr>
        <p:spPr>
          <a:xfrm>
            <a:off x="359832" y="279400"/>
            <a:ext cx="8326967" cy="2775656"/>
          </a:xfrm>
        </p:spPr>
        <p:txBody>
          <a:bodyPr anchor="t"/>
          <a:lstStyle>
            <a:lvl1pPr>
              <a:defRPr sz="3200"/>
            </a:lvl1pPr>
          </a:lstStyle>
          <a:p>
            <a:r>
              <a:rPr lang="nl-NL"/>
              <a:t>Title of presentation, Arial 32pt</a:t>
            </a:r>
          </a:p>
        </p:txBody>
      </p:sp>
    </p:spTree>
    <p:extLst>
      <p:ext uri="{BB962C8B-B14F-4D97-AF65-F5344CB8AC3E}">
        <p14:creationId xmlns:p14="http://schemas.microsoft.com/office/powerpoint/2010/main" val="1151646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elblad-D_UK">
    <p:spTree>
      <p:nvGrpSpPr>
        <p:cNvPr id="1" name=""/>
        <p:cNvGrpSpPr/>
        <p:nvPr/>
      </p:nvGrpSpPr>
      <p:grpSpPr>
        <a:xfrm>
          <a:off x="0" y="0"/>
          <a:ext cx="0" cy="0"/>
          <a:chOff x="0" y="0"/>
          <a:chExt cx="0" cy="0"/>
        </a:xfrm>
      </p:grpSpPr>
      <p:pic>
        <p:nvPicPr>
          <p:cNvPr id="3" name="Afbeelding 2" descr="sheet breedbeeld PPT-p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81279" cy="5166000"/>
          </a:xfrm>
          <a:prstGeom prst="rect">
            <a:avLst/>
          </a:prstGeom>
        </p:spPr>
      </p:pic>
      <p:sp>
        <p:nvSpPr>
          <p:cNvPr id="5" name="Tijdelijke aanduiding voor voettekst 4"/>
          <p:cNvSpPr>
            <a:spLocks noGrp="1"/>
          </p:cNvSpPr>
          <p:nvPr>
            <p:ph type="ftr" sz="quarter" idx="11"/>
          </p:nvPr>
        </p:nvSpPr>
        <p:spPr>
          <a:xfrm>
            <a:off x="1738642" y="4767263"/>
            <a:ext cx="4281158" cy="274637"/>
          </a:xfrm>
          <a:prstGeom prst="rect">
            <a:avLst/>
          </a:prstGeom>
        </p:spPr>
        <p:txBody>
          <a:bodyPr/>
          <a:lstStyle/>
          <a:p>
            <a:endParaRPr lang="nl-NL"/>
          </a:p>
        </p:txBody>
      </p:sp>
      <p:sp>
        <p:nvSpPr>
          <p:cNvPr id="6" name="Tijdelijke aanduiding voor dianummer 5"/>
          <p:cNvSpPr>
            <a:spLocks noGrp="1"/>
          </p:cNvSpPr>
          <p:nvPr>
            <p:ph type="sldNum" sz="quarter" idx="12"/>
          </p:nvPr>
        </p:nvSpPr>
        <p:spPr>
          <a:xfrm>
            <a:off x="6553200" y="4767263"/>
            <a:ext cx="1610267" cy="274637"/>
          </a:xfrm>
          <a:prstGeom prst="rect">
            <a:avLst/>
          </a:prstGeom>
        </p:spPr>
        <p:txBody>
          <a:bodyPr/>
          <a:lstStyle/>
          <a:p>
            <a:fld id="{CC1A7FFB-7E9A-E347-8F80-8E2C647B3625}" type="slidenum">
              <a:rPr lang="nl-NL"/>
              <a:t>‹#›</a:t>
            </a:fld>
            <a:endParaRPr lang="nl-NL"/>
          </a:p>
        </p:txBody>
      </p:sp>
      <p:sp>
        <p:nvSpPr>
          <p:cNvPr id="9" name="Titel 1"/>
          <p:cNvSpPr>
            <a:spLocks noGrp="1"/>
          </p:cNvSpPr>
          <p:nvPr>
            <p:ph type="title" hasCustomPrompt="1"/>
          </p:nvPr>
        </p:nvSpPr>
        <p:spPr>
          <a:xfrm>
            <a:off x="359832" y="279400"/>
            <a:ext cx="8326967" cy="2775656"/>
          </a:xfrm>
        </p:spPr>
        <p:txBody>
          <a:bodyPr anchor="t"/>
          <a:lstStyle>
            <a:lvl1pPr>
              <a:defRPr sz="3200"/>
            </a:lvl1pPr>
          </a:lstStyle>
          <a:p>
            <a:r>
              <a:rPr lang="nl-NL"/>
              <a:t>Title of presentation, Arial 32pt</a:t>
            </a:r>
          </a:p>
        </p:txBody>
      </p:sp>
    </p:spTree>
    <p:extLst>
      <p:ext uri="{BB962C8B-B14F-4D97-AF65-F5344CB8AC3E}">
        <p14:creationId xmlns:p14="http://schemas.microsoft.com/office/powerpoint/2010/main" val="509519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Footer Placeholder 3"/>
          <p:cNvSpPr>
            <a:spLocks noGrp="1"/>
          </p:cNvSpPr>
          <p:nvPr>
            <p:ph type="ftr" sz="quarter" idx="10"/>
          </p:nvPr>
        </p:nvSpPr>
        <p:spPr>
          <a:xfrm>
            <a:off x="457200" y="4686300"/>
            <a:ext cx="5562600" cy="357188"/>
          </a:xfrm>
        </p:spPr>
        <p:txBody>
          <a:bodyPr/>
          <a:lstStyle>
            <a:lvl1pPr>
              <a:defRPr>
                <a:solidFill>
                  <a:schemeClr val="tx1"/>
                </a:solidFill>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pPr>
              <a:defRPr/>
            </a:pPr>
            <a:r>
              <a:rPr lang="en-US"/>
              <a:t>2-</a:t>
            </a:r>
            <a:fld id="{C615E2C3-0526-4671-9E87-4638B6B4F0E5}" type="slidenum">
              <a:rPr lang="en-US"/>
              <a:pPr>
                <a:defRPr/>
              </a:pPr>
              <a:t>‹#›</a:t>
            </a:fld>
            <a:endParaRPr lang="en-US"/>
          </a:p>
          <a:p>
            <a:pPr>
              <a:defRPr/>
            </a:pPr>
            <a:endParaRPr lang="en-US"/>
          </a:p>
        </p:txBody>
      </p:sp>
    </p:spTree>
    <p:extLst>
      <p:ext uri="{BB962C8B-B14F-4D97-AF65-F5344CB8AC3E}">
        <p14:creationId xmlns:p14="http://schemas.microsoft.com/office/powerpoint/2010/main" val="975009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Afbeelding 7" descr="sheet breedbeeld PPT-6.jp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2" name="Tijdelijke aanduiding voor titel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nl-NL" dirty="0"/>
              <a:t>Titel van presentatie, </a:t>
            </a:r>
            <a:r>
              <a:rPr lang="nl-NL" dirty="0" err="1"/>
              <a:t>Arial</a:t>
            </a:r>
            <a:r>
              <a:rPr lang="nl-NL" dirty="0"/>
              <a:t> 32pt</a:t>
            </a:r>
          </a:p>
        </p:txBody>
      </p:sp>
      <p:sp>
        <p:nvSpPr>
          <p:cNvPr id="3" name="Tijdelijke aanduiding voor tekst 2"/>
          <p:cNvSpPr>
            <a:spLocks noGrp="1"/>
          </p:cNvSpPr>
          <p:nvPr>
            <p:ph type="body" idx="1"/>
          </p:nvPr>
        </p:nvSpPr>
        <p:spPr>
          <a:xfrm>
            <a:off x="457200" y="1200151"/>
            <a:ext cx="8229600" cy="2874582"/>
          </a:xfrm>
          <a:prstGeom prst="rect">
            <a:avLst/>
          </a:prstGeom>
        </p:spPr>
        <p:txBody>
          <a:bodyPr vert="horz" lIns="91440" tIns="45720" rIns="91440" bIns="45720" rtlCol="0">
            <a:normAutofit/>
          </a:bodyPr>
          <a:lstStyle/>
          <a:p>
            <a:pPr lvl="0"/>
            <a:r>
              <a:rPr lang="nl-NL" dirty="0"/>
              <a:t>Klik om de tekststijl van het sjabloon te bewerken</a:t>
            </a:r>
          </a:p>
        </p:txBody>
      </p:sp>
      <p:sp>
        <p:nvSpPr>
          <p:cNvPr id="11" name="Tijdelijke aanduiding voor dianummer 5"/>
          <p:cNvSpPr>
            <a:spLocks noGrp="1"/>
          </p:cNvSpPr>
          <p:nvPr>
            <p:ph type="sldNum" sz="quarter" idx="4"/>
          </p:nvPr>
        </p:nvSpPr>
        <p:spPr>
          <a:xfrm>
            <a:off x="6970292" y="4641986"/>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CC1A7FFB-7E9A-E347-8F80-8E2C647B3625}" type="slidenum">
              <a:rPr lang="nl-NL" smtClean="0"/>
              <a:pPr/>
              <a:t>‹#›</a:t>
            </a:fld>
            <a:endParaRPr lang="nl-NL" dirty="0"/>
          </a:p>
        </p:txBody>
      </p:sp>
      <p:sp>
        <p:nvSpPr>
          <p:cNvPr id="10" name="Tijdelijke aanduiding voor voettekst 4"/>
          <p:cNvSpPr>
            <a:spLocks noGrp="1"/>
          </p:cNvSpPr>
          <p:nvPr>
            <p:ph type="ftr" sz="quarter" idx="3"/>
          </p:nvPr>
        </p:nvSpPr>
        <p:spPr>
          <a:xfrm>
            <a:off x="2150383" y="4630341"/>
            <a:ext cx="4632303"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nl-NL" dirty="0"/>
          </a:p>
        </p:txBody>
      </p:sp>
    </p:spTree>
    <p:extLst>
      <p:ext uri="{BB962C8B-B14F-4D97-AF65-F5344CB8AC3E}">
        <p14:creationId xmlns:p14="http://schemas.microsoft.com/office/powerpoint/2010/main" val="3299562382"/>
      </p:ext>
    </p:extLst>
  </p:cSld>
  <p:clrMap bg1="lt1" tx1="dk1" bg2="lt2" tx2="dk2" accent1="accent1" accent2="accent2" accent3="accent3" accent4="accent4" accent5="accent5" accent6="accent6" hlink="hlink" folHlink="folHlink"/>
  <p:sldLayoutIdLst>
    <p:sldLayoutId id="2147483823" r:id="rId1"/>
    <p:sldLayoutId id="2147483825" r:id="rId2"/>
    <p:sldLayoutId id="2147483826" r:id="rId3"/>
    <p:sldLayoutId id="2147483830" r:id="rId4"/>
    <p:sldLayoutId id="2147483814" r:id="rId5"/>
    <p:sldLayoutId id="2147483831" r:id="rId6"/>
    <p:sldLayoutId id="2147483810" r:id="rId7"/>
    <p:sldLayoutId id="2147483812" r:id="rId8"/>
    <p:sldLayoutId id="2147483834" r:id="rId9"/>
  </p:sldLayoutIdLst>
  <p:hf hdr="0" ftr="0" dt="0"/>
  <p:txStyles>
    <p:titleStyle>
      <a:lvl1pPr algn="l" defTabSz="457200" rtl="0" eaLnBrk="1" latinLnBrk="0" hangingPunct="1">
        <a:spcBef>
          <a:spcPct val="0"/>
        </a:spcBef>
        <a:buNone/>
        <a:defRPr sz="3200" b="1" kern="1200" baseline="0">
          <a:solidFill>
            <a:srgbClr val="660066"/>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el 1"/>
          <p:cNvSpPr>
            <a:spLocks noGrp="1"/>
          </p:cNvSpPr>
          <p:nvPr>
            <p:ph type="ctrTitle"/>
          </p:nvPr>
        </p:nvSpPr>
        <p:spPr>
          <a:xfrm>
            <a:off x="773264" y="1597819"/>
            <a:ext cx="7772400" cy="1102519"/>
          </a:xfrm>
        </p:spPr>
        <p:txBody>
          <a:bodyPr/>
          <a:lstStyle/>
          <a:p>
            <a:pPr algn="ctr"/>
            <a:r>
              <a:rPr lang="en-GB"/>
              <a:t>Media Bazaar</a:t>
            </a:r>
            <a:endParaRPr lang="en-GB" dirty="0"/>
          </a:p>
        </p:txBody>
      </p:sp>
      <p:sp>
        <p:nvSpPr>
          <p:cNvPr id="13316" name="Ondertitel 2"/>
          <p:cNvSpPr>
            <a:spLocks noGrp="1"/>
          </p:cNvSpPr>
          <p:nvPr>
            <p:ph type="subTitle" idx="1"/>
          </p:nvPr>
        </p:nvSpPr>
        <p:spPr>
          <a:xfrm>
            <a:off x="2169692" y="3163625"/>
            <a:ext cx="4800600" cy="1314450"/>
          </a:xfrm>
        </p:spPr>
        <p:txBody>
          <a:bodyPr>
            <a:normAutofit fontScale="85000" lnSpcReduction="20000"/>
          </a:bodyPr>
          <a:lstStyle/>
          <a:p>
            <a:r>
              <a:rPr lang="en-GB" dirty="0"/>
              <a:t>Matei-Cristian Mitran</a:t>
            </a:r>
          </a:p>
          <a:p>
            <a:r>
              <a:rPr lang="en-GB" dirty="0" err="1"/>
              <a:t>Ioan</a:t>
            </a:r>
            <a:r>
              <a:rPr lang="en-GB" dirty="0"/>
              <a:t>-Nicolae Popa</a:t>
            </a:r>
          </a:p>
          <a:p>
            <a:r>
              <a:rPr lang="en-GB" dirty="0" err="1"/>
              <a:t>Plamen</a:t>
            </a:r>
            <a:r>
              <a:rPr lang="en-GB" dirty="0"/>
              <a:t> </a:t>
            </a:r>
            <a:r>
              <a:rPr lang="en-GB" dirty="0" err="1"/>
              <a:t>Peev</a:t>
            </a:r>
            <a:endParaRPr lang="en-GB" dirty="0"/>
          </a:p>
          <a:p>
            <a:r>
              <a:rPr lang="en-GB" dirty="0" err="1"/>
              <a:t>Aleksej</a:t>
            </a:r>
            <a:r>
              <a:rPr lang="en-GB" dirty="0"/>
              <a:t> Borisov</a:t>
            </a:r>
          </a:p>
        </p:txBody>
      </p:sp>
      <p:sp>
        <p:nvSpPr>
          <p:cNvPr id="2" name="Slide Number Placeholder 1"/>
          <p:cNvSpPr>
            <a:spLocks noGrp="1"/>
          </p:cNvSpPr>
          <p:nvPr>
            <p:ph type="sldNum" sz="quarter" idx="11"/>
          </p:nvPr>
        </p:nvSpPr>
        <p:spPr/>
        <p:txBody>
          <a:bodyPr/>
          <a:lstStyle/>
          <a:p>
            <a:pPr>
              <a:defRPr/>
            </a:pPr>
            <a:fld id="{C615E2C3-0526-4671-9E87-4638B6B4F0E5}" type="slidenum">
              <a:rPr lang="en-US" smtClean="0"/>
              <a:pPr>
                <a:defRPr/>
              </a:pPr>
              <a:t>1</a:t>
            </a:fld>
            <a:endParaRPr lang="en-US"/>
          </a:p>
          <a:p>
            <a:pPr>
              <a:defRPr/>
            </a:pPr>
            <a:endParaRPr lang="en-US" dirty="0"/>
          </a:p>
        </p:txBody>
      </p:sp>
      <p:pic>
        <p:nvPicPr>
          <p:cNvPr id="5" name="Picture 4">
            <a:extLst>
              <a:ext uri="{FF2B5EF4-FFF2-40B4-BE49-F238E27FC236}">
                <a16:creationId xmlns:a16="http://schemas.microsoft.com/office/drawing/2014/main" id="{FF82EF44-B1C5-4999-91C8-0C17F16B840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159" y="417486"/>
            <a:ext cx="1897380" cy="1897380"/>
          </a:xfrm>
          <a:prstGeom prst="rect">
            <a:avLst/>
          </a:prstGeom>
          <a:noFill/>
          <a:ln>
            <a:noFill/>
          </a:ln>
        </p:spPr>
      </p:pic>
    </p:spTree>
    <p:extLst>
      <p:ext uri="{BB962C8B-B14F-4D97-AF65-F5344CB8AC3E}">
        <p14:creationId xmlns:p14="http://schemas.microsoft.com/office/powerpoint/2010/main" val="13724612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9239-AA75-459F-859A-19512C15D109}"/>
              </a:ext>
            </a:extLst>
          </p:cNvPr>
          <p:cNvSpPr>
            <a:spLocks noGrp="1"/>
          </p:cNvSpPr>
          <p:nvPr>
            <p:ph type="title"/>
          </p:nvPr>
        </p:nvSpPr>
        <p:spPr/>
        <p:txBody>
          <a:bodyPr/>
          <a:lstStyle/>
          <a:p>
            <a:r>
              <a:rPr lang="en-GB" dirty="0"/>
              <a:t>Highlight</a:t>
            </a:r>
          </a:p>
        </p:txBody>
      </p:sp>
      <p:sp>
        <p:nvSpPr>
          <p:cNvPr id="3" name="Content Placeholder 2">
            <a:extLst>
              <a:ext uri="{FF2B5EF4-FFF2-40B4-BE49-F238E27FC236}">
                <a16:creationId xmlns:a16="http://schemas.microsoft.com/office/drawing/2014/main" id="{AB911316-6F7B-4D99-9B03-2914724E1F5D}"/>
              </a:ext>
            </a:extLst>
          </p:cNvPr>
          <p:cNvSpPr>
            <a:spLocks noGrp="1"/>
          </p:cNvSpPr>
          <p:nvPr>
            <p:ph sz="half" idx="1"/>
          </p:nvPr>
        </p:nvSpPr>
        <p:spPr>
          <a:xfrm>
            <a:off x="457199" y="1200151"/>
            <a:ext cx="8539655" cy="2894954"/>
          </a:xfrm>
        </p:spPr>
        <p:txBody>
          <a:bodyPr/>
          <a:lstStyle/>
          <a:p>
            <a:r>
              <a:rPr lang="en-GB" dirty="0"/>
              <a:t>We are most proud of the automatic scheduling system designed to help the human resources manager assign shifts to employees!</a:t>
            </a:r>
          </a:p>
        </p:txBody>
      </p:sp>
      <p:sp>
        <p:nvSpPr>
          <p:cNvPr id="5" name="Slide Number Placeholder 4">
            <a:extLst>
              <a:ext uri="{FF2B5EF4-FFF2-40B4-BE49-F238E27FC236}">
                <a16:creationId xmlns:a16="http://schemas.microsoft.com/office/drawing/2014/main" id="{1F8AC6D5-5732-4026-888D-67E0C8770E64}"/>
              </a:ext>
            </a:extLst>
          </p:cNvPr>
          <p:cNvSpPr>
            <a:spLocks noGrp="1"/>
          </p:cNvSpPr>
          <p:nvPr>
            <p:ph type="sldNum" sz="quarter" idx="12"/>
          </p:nvPr>
        </p:nvSpPr>
        <p:spPr/>
        <p:txBody>
          <a:bodyPr/>
          <a:lstStyle/>
          <a:p>
            <a:fld id="{CC1A7FFB-7E9A-E347-8F80-8E2C647B3625}" type="slidenum">
              <a:rPr lang="nl-NL" smtClean="0"/>
              <a:t>10</a:t>
            </a:fld>
            <a:endParaRPr lang="nl-NL" dirty="0"/>
          </a:p>
        </p:txBody>
      </p:sp>
      <p:pic>
        <p:nvPicPr>
          <p:cNvPr id="7" name="Picture 6">
            <a:extLst>
              <a:ext uri="{FF2B5EF4-FFF2-40B4-BE49-F238E27FC236}">
                <a16:creationId xmlns:a16="http://schemas.microsoft.com/office/drawing/2014/main" id="{0AF72F49-BA7C-46B1-B811-BCD1C9B30E00}"/>
              </a:ext>
            </a:extLst>
          </p:cNvPr>
          <p:cNvPicPr>
            <a:picLocks noChangeAspect="1"/>
          </p:cNvPicPr>
          <p:nvPr/>
        </p:nvPicPr>
        <p:blipFill>
          <a:blip r:embed="rId2"/>
          <a:stretch>
            <a:fillRect/>
          </a:stretch>
        </p:blipFill>
        <p:spPr>
          <a:xfrm>
            <a:off x="2044262" y="1975658"/>
            <a:ext cx="4483593" cy="3067993"/>
          </a:xfrm>
          <a:prstGeom prst="rect">
            <a:avLst/>
          </a:prstGeom>
        </p:spPr>
      </p:pic>
    </p:spTree>
    <p:extLst>
      <p:ext uri="{BB962C8B-B14F-4D97-AF65-F5344CB8AC3E}">
        <p14:creationId xmlns:p14="http://schemas.microsoft.com/office/powerpoint/2010/main" val="2336623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96886-8AB4-464A-83EC-B57C1192A4E1}"/>
              </a:ext>
            </a:extLst>
          </p:cNvPr>
          <p:cNvSpPr>
            <a:spLocks noGrp="1"/>
          </p:cNvSpPr>
          <p:nvPr>
            <p:ph type="title"/>
          </p:nvPr>
        </p:nvSpPr>
        <p:spPr/>
        <p:txBody>
          <a:bodyPr>
            <a:normAutofit/>
          </a:bodyPr>
          <a:lstStyle/>
          <a:p>
            <a:r>
              <a:rPr lang="en-US" dirty="0"/>
              <a:t>Conclusion</a:t>
            </a:r>
          </a:p>
        </p:txBody>
      </p:sp>
      <p:sp>
        <p:nvSpPr>
          <p:cNvPr id="5" name="Slide Number Placeholder 4">
            <a:extLst>
              <a:ext uri="{FF2B5EF4-FFF2-40B4-BE49-F238E27FC236}">
                <a16:creationId xmlns:a16="http://schemas.microsoft.com/office/drawing/2014/main" id="{C788AC94-44AD-42F8-A853-A9E90E495717}"/>
              </a:ext>
            </a:extLst>
          </p:cNvPr>
          <p:cNvSpPr>
            <a:spLocks noGrp="1"/>
          </p:cNvSpPr>
          <p:nvPr>
            <p:ph type="sldNum" sz="quarter" idx="12"/>
          </p:nvPr>
        </p:nvSpPr>
        <p:spPr/>
        <p:txBody>
          <a:bodyPr/>
          <a:lstStyle/>
          <a:p>
            <a:fld id="{CC1A7FFB-7E9A-E347-8F80-8E2C647B3625}" type="slidenum">
              <a:rPr lang="nl-NL" smtClean="0"/>
              <a:t>11</a:t>
            </a:fld>
            <a:endParaRPr lang="nl-NL" dirty="0"/>
          </a:p>
        </p:txBody>
      </p:sp>
      <p:pic>
        <p:nvPicPr>
          <p:cNvPr id="4098" name="Picture 2" descr="Conclusion - Radiologic Technology">
            <a:extLst>
              <a:ext uri="{FF2B5EF4-FFF2-40B4-BE49-F238E27FC236}">
                <a16:creationId xmlns:a16="http://schemas.microsoft.com/office/drawing/2014/main" id="{2C8E2DD5-0625-47FF-A4AB-8830ECACC96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391569" y="1276350"/>
            <a:ext cx="45720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2082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5063B-78D6-4C18-8D3B-D5D67B494AEC}"/>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6AFB5B2D-B55B-4399-B5B8-5A8F65F72C6B}"/>
              </a:ext>
            </a:extLst>
          </p:cNvPr>
          <p:cNvSpPr>
            <a:spLocks noGrp="1"/>
          </p:cNvSpPr>
          <p:nvPr>
            <p:ph sz="half" idx="1"/>
          </p:nvPr>
        </p:nvSpPr>
        <p:spPr>
          <a:xfrm>
            <a:off x="457200" y="1200151"/>
            <a:ext cx="8229600" cy="2894954"/>
          </a:xfrm>
        </p:spPr>
        <p:txBody>
          <a:bodyPr/>
          <a:lstStyle/>
          <a:p>
            <a:r>
              <a:rPr lang="en-US" dirty="0"/>
              <a:t>5 min</a:t>
            </a:r>
          </a:p>
        </p:txBody>
      </p:sp>
      <p:sp>
        <p:nvSpPr>
          <p:cNvPr id="5" name="Slide Number Placeholder 4">
            <a:extLst>
              <a:ext uri="{FF2B5EF4-FFF2-40B4-BE49-F238E27FC236}">
                <a16:creationId xmlns:a16="http://schemas.microsoft.com/office/drawing/2014/main" id="{7DE9420C-3A3D-4471-8B0A-C4DD77925D85}"/>
              </a:ext>
            </a:extLst>
          </p:cNvPr>
          <p:cNvSpPr>
            <a:spLocks noGrp="1"/>
          </p:cNvSpPr>
          <p:nvPr>
            <p:ph type="sldNum" sz="quarter" idx="12"/>
          </p:nvPr>
        </p:nvSpPr>
        <p:spPr/>
        <p:txBody>
          <a:bodyPr/>
          <a:lstStyle/>
          <a:p>
            <a:fld id="{CC1A7FFB-7E9A-E347-8F80-8E2C647B3625}" type="slidenum">
              <a:rPr lang="nl-NL" smtClean="0"/>
              <a:t>12</a:t>
            </a:fld>
            <a:endParaRPr lang="nl-NL" dirty="0"/>
          </a:p>
        </p:txBody>
      </p:sp>
    </p:spTree>
    <p:extLst>
      <p:ext uri="{BB962C8B-B14F-4D97-AF65-F5344CB8AC3E}">
        <p14:creationId xmlns:p14="http://schemas.microsoft.com/office/powerpoint/2010/main" val="31704589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p:cNvSpPr>
          <p:nvPr>
            <p:ph type="title"/>
          </p:nvPr>
        </p:nvSpPr>
        <p:spPr>
          <a:xfrm>
            <a:off x="457200" y="206375"/>
            <a:ext cx="8229600" cy="857250"/>
          </a:xfrm>
        </p:spPr>
        <p:txBody>
          <a:bodyPr anchor="ctr">
            <a:normAutofit/>
          </a:bodyPr>
          <a:lstStyle/>
          <a:p>
            <a:r>
              <a:rPr lang="en-GB" dirty="0"/>
              <a:t>Problem</a:t>
            </a:r>
          </a:p>
        </p:txBody>
      </p:sp>
      <p:sp>
        <p:nvSpPr>
          <p:cNvPr id="3" name="Tijdelijke aanduiding voor inhoud 2"/>
          <p:cNvSpPr>
            <a:spLocks noGrp="1"/>
          </p:cNvSpPr>
          <p:nvPr>
            <p:ph sz="half" idx="1"/>
          </p:nvPr>
        </p:nvSpPr>
        <p:spPr>
          <a:xfrm>
            <a:off x="457200" y="1200151"/>
            <a:ext cx="4038600" cy="2894954"/>
          </a:xfrm>
        </p:spPr>
        <p:txBody>
          <a:bodyPr>
            <a:normAutofit/>
          </a:bodyPr>
          <a:lstStyle/>
          <a:p>
            <a:pPr marL="385763">
              <a:defRPr/>
            </a:pPr>
            <a:r>
              <a:rPr lang="en-GB" dirty="0"/>
              <a:t>The company Media Bazaar is planning to open their first shop in Eindhoven!</a:t>
            </a:r>
          </a:p>
          <a:p>
            <a:pPr marL="385763">
              <a:defRPr/>
            </a:pPr>
            <a:endParaRPr lang="en-GB" dirty="0"/>
          </a:p>
        </p:txBody>
      </p:sp>
      <p:pic>
        <p:nvPicPr>
          <p:cNvPr id="1026" name="Picture 2" descr="The Benefits of Opening a Pop-Up Shop (and 6 Essentials to Have) - Retail  Minded">
            <a:extLst>
              <a:ext uri="{FF2B5EF4-FFF2-40B4-BE49-F238E27FC236}">
                <a16:creationId xmlns:a16="http://schemas.microsoft.com/office/drawing/2014/main" id="{DF8833D4-5EC6-467D-8262-2A31C7E4F3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48200" y="1511771"/>
            <a:ext cx="4038600" cy="2271712"/>
          </a:xfrm>
          <a:prstGeom prst="rect">
            <a:avLst/>
          </a:prstGeom>
          <a:solidFill>
            <a:srgbClr val="FFFFFF"/>
          </a:solidFill>
        </p:spPr>
      </p:pic>
      <p:sp>
        <p:nvSpPr>
          <p:cNvPr id="2" name="Slide Number Placeholder 1"/>
          <p:cNvSpPr>
            <a:spLocks noGrp="1"/>
          </p:cNvSpPr>
          <p:nvPr>
            <p:ph type="sldNum" sz="quarter" idx="12"/>
          </p:nvPr>
        </p:nvSpPr>
        <p:spPr>
          <a:xfrm>
            <a:off x="6970292" y="4641986"/>
            <a:ext cx="829797" cy="273844"/>
          </a:xfrm>
        </p:spPr>
        <p:txBody>
          <a:bodyPr anchor="ctr">
            <a:normAutofit/>
          </a:bodyPr>
          <a:lstStyle/>
          <a:p>
            <a:pPr>
              <a:lnSpc>
                <a:spcPct val="90000"/>
              </a:lnSpc>
              <a:spcAft>
                <a:spcPts val="600"/>
              </a:spcAft>
            </a:pPr>
            <a:fld id="{CC1A7FFB-7E9A-E347-8F80-8E2C647B3625}" type="slidenum">
              <a:rPr lang="nl-NL" smtClean="0"/>
              <a:pPr>
                <a:lnSpc>
                  <a:spcPct val="90000"/>
                </a:lnSpc>
                <a:spcAft>
                  <a:spcPts val="600"/>
                </a:spcAft>
              </a:pPr>
              <a:t>2</a:t>
            </a:fld>
            <a:endParaRPr lang="nl-NL"/>
          </a:p>
        </p:txBody>
      </p:sp>
    </p:spTree>
    <p:extLst>
      <p:ext uri="{BB962C8B-B14F-4D97-AF65-F5344CB8AC3E}">
        <p14:creationId xmlns:p14="http://schemas.microsoft.com/office/powerpoint/2010/main" val="40685549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additive="base">
                                        <p:cTn id="7" dur="500" fill="hold"/>
                                        <p:tgtEl>
                                          <p:spTgt spid="15362"/>
                                        </p:tgtEl>
                                        <p:attrNameLst>
                                          <p:attrName>ppt_x</p:attrName>
                                        </p:attrNameLst>
                                      </p:cBhvr>
                                      <p:tavLst>
                                        <p:tav tm="0">
                                          <p:val>
                                            <p:strVal val="#ppt_x"/>
                                          </p:val>
                                        </p:tav>
                                        <p:tav tm="100000">
                                          <p:val>
                                            <p:strVal val="#ppt_x"/>
                                          </p:val>
                                        </p:tav>
                                      </p:tavLst>
                                    </p:anim>
                                    <p:anim calcmode="lin" valueType="num">
                                      <p:cBhvr additive="base">
                                        <p:cTn id="8"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E3587-F17A-40F9-81D9-1B30E2B7FC26}"/>
              </a:ext>
            </a:extLst>
          </p:cNvPr>
          <p:cNvSpPr>
            <a:spLocks noGrp="1"/>
          </p:cNvSpPr>
          <p:nvPr>
            <p:ph type="title"/>
          </p:nvPr>
        </p:nvSpPr>
        <p:spPr>
          <a:xfrm>
            <a:off x="457200" y="206375"/>
            <a:ext cx="8229600" cy="857250"/>
          </a:xfrm>
        </p:spPr>
        <p:txBody>
          <a:bodyPr anchor="ctr">
            <a:normAutofit/>
          </a:bodyPr>
          <a:lstStyle/>
          <a:p>
            <a:r>
              <a:rPr lang="en-US" dirty="0"/>
              <a:t>Way of Working</a:t>
            </a:r>
          </a:p>
        </p:txBody>
      </p:sp>
      <p:sp>
        <p:nvSpPr>
          <p:cNvPr id="5" name="Slide Number Placeholder 4">
            <a:extLst>
              <a:ext uri="{FF2B5EF4-FFF2-40B4-BE49-F238E27FC236}">
                <a16:creationId xmlns:a16="http://schemas.microsoft.com/office/drawing/2014/main" id="{33742978-FD32-4E25-8D81-C4E73AE2C03A}"/>
              </a:ext>
            </a:extLst>
          </p:cNvPr>
          <p:cNvSpPr>
            <a:spLocks noGrp="1"/>
          </p:cNvSpPr>
          <p:nvPr>
            <p:ph type="sldNum" sz="quarter" idx="12"/>
          </p:nvPr>
        </p:nvSpPr>
        <p:spPr>
          <a:xfrm>
            <a:off x="6970292" y="4641986"/>
            <a:ext cx="829797" cy="273844"/>
          </a:xfrm>
        </p:spPr>
        <p:txBody>
          <a:bodyPr anchor="ctr">
            <a:normAutofit/>
          </a:bodyPr>
          <a:lstStyle/>
          <a:p>
            <a:pPr>
              <a:lnSpc>
                <a:spcPct val="90000"/>
              </a:lnSpc>
              <a:spcAft>
                <a:spcPts val="600"/>
              </a:spcAft>
            </a:pPr>
            <a:fld id="{CC1A7FFB-7E9A-E347-8F80-8E2C647B3625}" type="slidenum">
              <a:rPr lang="nl-NL" smtClean="0"/>
              <a:pPr>
                <a:lnSpc>
                  <a:spcPct val="90000"/>
                </a:lnSpc>
                <a:spcAft>
                  <a:spcPts val="600"/>
                </a:spcAft>
              </a:pPr>
              <a:t>3</a:t>
            </a:fld>
            <a:endParaRPr lang="nl-NL"/>
          </a:p>
        </p:txBody>
      </p:sp>
      <p:pic>
        <p:nvPicPr>
          <p:cNvPr id="1026" name="Picture 2" descr="Agile Advantages For Software Development | DevCom">
            <a:extLst>
              <a:ext uri="{FF2B5EF4-FFF2-40B4-BE49-F238E27FC236}">
                <a16:creationId xmlns:a16="http://schemas.microsoft.com/office/drawing/2014/main" id="{86684422-CC1C-42CC-9B0D-AEECA2B9FCC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912883" y="1224455"/>
            <a:ext cx="4866290" cy="2433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5964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D625B-23C7-490A-B49A-FB5D8BA294A2}"/>
              </a:ext>
            </a:extLst>
          </p:cNvPr>
          <p:cNvSpPr>
            <a:spLocks noGrp="1"/>
          </p:cNvSpPr>
          <p:nvPr>
            <p:ph type="title"/>
          </p:nvPr>
        </p:nvSpPr>
        <p:spPr/>
        <p:txBody>
          <a:bodyPr/>
          <a:lstStyle/>
          <a:p>
            <a:r>
              <a:rPr lang="en-GB" dirty="0"/>
              <a:t>GIT</a:t>
            </a:r>
          </a:p>
        </p:txBody>
      </p:sp>
      <p:sp>
        <p:nvSpPr>
          <p:cNvPr id="3" name="Content Placeholder 2">
            <a:extLst>
              <a:ext uri="{FF2B5EF4-FFF2-40B4-BE49-F238E27FC236}">
                <a16:creationId xmlns:a16="http://schemas.microsoft.com/office/drawing/2014/main" id="{BA9B86E6-1567-435A-9109-472D37956F2A}"/>
              </a:ext>
            </a:extLst>
          </p:cNvPr>
          <p:cNvSpPr>
            <a:spLocks noGrp="1"/>
          </p:cNvSpPr>
          <p:nvPr>
            <p:ph sz="half" idx="1"/>
          </p:nvPr>
        </p:nvSpPr>
        <p:spPr>
          <a:xfrm>
            <a:off x="457200" y="958413"/>
            <a:ext cx="8303172" cy="2894954"/>
          </a:xfrm>
        </p:spPr>
        <p:txBody>
          <a:bodyPr/>
          <a:lstStyle/>
          <a:p>
            <a:r>
              <a:rPr lang="en-GB" dirty="0"/>
              <a:t>During the course of this project, we have used GIT version control system, helping us organize the project and divide the work among us.</a:t>
            </a:r>
          </a:p>
        </p:txBody>
      </p:sp>
      <p:sp>
        <p:nvSpPr>
          <p:cNvPr id="5" name="Slide Number Placeholder 4">
            <a:extLst>
              <a:ext uri="{FF2B5EF4-FFF2-40B4-BE49-F238E27FC236}">
                <a16:creationId xmlns:a16="http://schemas.microsoft.com/office/drawing/2014/main" id="{49F1069A-2912-49A5-966F-876522C6EE5E}"/>
              </a:ext>
            </a:extLst>
          </p:cNvPr>
          <p:cNvSpPr>
            <a:spLocks noGrp="1"/>
          </p:cNvSpPr>
          <p:nvPr>
            <p:ph type="sldNum" sz="quarter" idx="12"/>
          </p:nvPr>
        </p:nvSpPr>
        <p:spPr/>
        <p:txBody>
          <a:bodyPr/>
          <a:lstStyle/>
          <a:p>
            <a:fld id="{CC1A7FFB-7E9A-E347-8F80-8E2C647B3625}" type="slidenum">
              <a:rPr lang="nl-NL" smtClean="0"/>
              <a:t>4</a:t>
            </a:fld>
            <a:endParaRPr lang="nl-NL" dirty="0"/>
          </a:p>
        </p:txBody>
      </p:sp>
      <p:pic>
        <p:nvPicPr>
          <p:cNvPr id="7" name="Picture 6" descr="Graphical user interface&#10;&#10;Description automatically generated with low confidence">
            <a:extLst>
              <a:ext uri="{FF2B5EF4-FFF2-40B4-BE49-F238E27FC236}">
                <a16:creationId xmlns:a16="http://schemas.microsoft.com/office/drawing/2014/main" id="{E748CDE7-EEE0-4B6A-B0C1-6487C9F091D4}"/>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2443655" y="1944359"/>
            <a:ext cx="3853975" cy="2971471"/>
          </a:xfrm>
          <a:prstGeom prst="rect">
            <a:avLst/>
          </a:prstGeom>
        </p:spPr>
      </p:pic>
    </p:spTree>
    <p:extLst>
      <p:ext uri="{BB962C8B-B14F-4D97-AF65-F5344CB8AC3E}">
        <p14:creationId xmlns:p14="http://schemas.microsoft.com/office/powerpoint/2010/main" val="1674950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p:cNvSpPr>
          <p:nvPr>
            <p:ph type="title"/>
          </p:nvPr>
        </p:nvSpPr>
        <p:spPr/>
        <p:txBody>
          <a:bodyPr/>
          <a:lstStyle/>
          <a:p>
            <a:r>
              <a:rPr lang="en-GB" dirty="0"/>
              <a:t>Deliverables</a:t>
            </a:r>
          </a:p>
        </p:txBody>
      </p:sp>
      <p:sp>
        <p:nvSpPr>
          <p:cNvPr id="3" name="Tijdelijke aanduiding voor inhoud 2"/>
          <p:cNvSpPr>
            <a:spLocks noGrp="1"/>
          </p:cNvSpPr>
          <p:nvPr>
            <p:ph idx="1"/>
          </p:nvPr>
        </p:nvSpPr>
        <p:spPr>
          <a:xfrm>
            <a:off x="457200" y="1069525"/>
            <a:ext cx="6751122" cy="2991835"/>
          </a:xfrm>
        </p:spPr>
        <p:txBody>
          <a:bodyPr>
            <a:normAutofit/>
          </a:bodyPr>
          <a:lstStyle/>
          <a:p>
            <a:pPr marL="342900" lvl="1" indent="0">
              <a:buNone/>
              <a:defRPr/>
            </a:pPr>
            <a:endParaRPr lang="en-US" sz="1800" b="1" dirty="0">
              <a:solidFill>
                <a:srgbClr val="0066FF"/>
              </a:solidFill>
            </a:endParaRPr>
          </a:p>
          <a:p>
            <a:pPr marL="42863" indent="0">
              <a:lnSpc>
                <a:spcPct val="150000"/>
              </a:lnSpc>
              <a:buNone/>
              <a:defRPr/>
            </a:pPr>
            <a:endParaRPr lang="en-US" b="1" dirty="0">
              <a:solidFill>
                <a:srgbClr val="0066FF"/>
              </a:solidFill>
            </a:endParaRPr>
          </a:p>
          <a:p>
            <a:pPr>
              <a:defRPr/>
            </a:pPr>
            <a:endParaRPr lang="en-GB" dirty="0"/>
          </a:p>
        </p:txBody>
      </p:sp>
      <p:sp>
        <p:nvSpPr>
          <p:cNvPr id="2" name="Slide Number Placeholder 1"/>
          <p:cNvSpPr>
            <a:spLocks noGrp="1"/>
          </p:cNvSpPr>
          <p:nvPr>
            <p:ph type="sldNum" sz="quarter" idx="12"/>
          </p:nvPr>
        </p:nvSpPr>
        <p:spPr/>
        <p:txBody>
          <a:bodyPr/>
          <a:lstStyle/>
          <a:p>
            <a:fld id="{CC1A7FFB-7E9A-E347-8F80-8E2C647B3625}" type="slidenum">
              <a:rPr lang="nl-NL" smtClean="0"/>
              <a:t>5</a:t>
            </a:fld>
            <a:endParaRPr lang="nl-NL" dirty="0"/>
          </a:p>
        </p:txBody>
      </p:sp>
      <p:sp>
        <p:nvSpPr>
          <p:cNvPr id="10" name="Content Placeholder 1"/>
          <p:cNvSpPr txBox="1">
            <a:spLocks/>
          </p:cNvSpPr>
          <p:nvPr/>
        </p:nvSpPr>
        <p:spPr>
          <a:xfrm>
            <a:off x="457200" y="1063625"/>
            <a:ext cx="8229600" cy="329322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p>
        </p:txBody>
      </p:sp>
      <p:sp>
        <p:nvSpPr>
          <p:cNvPr id="4" name="TextBox 3">
            <a:extLst>
              <a:ext uri="{FF2B5EF4-FFF2-40B4-BE49-F238E27FC236}">
                <a16:creationId xmlns:a16="http://schemas.microsoft.com/office/drawing/2014/main" id="{2CAC36E4-D53E-4220-9498-1374C554F4F8}"/>
              </a:ext>
            </a:extLst>
          </p:cNvPr>
          <p:cNvSpPr txBox="1"/>
          <p:nvPr/>
        </p:nvSpPr>
        <p:spPr>
          <a:xfrm>
            <a:off x="457200" y="1063625"/>
            <a:ext cx="8576441" cy="702372"/>
          </a:xfrm>
          <a:prstGeom prst="rect">
            <a:avLst/>
          </a:prstGeom>
          <a:noFill/>
        </p:spPr>
        <p:txBody>
          <a:bodyPr wrap="square" rtlCol="0">
            <a:spAutoFit/>
          </a:bodyPr>
          <a:lstStyle/>
          <a:p>
            <a:pPr marL="285750" marR="0" lvl="0" indent="-285750" fontAlgn="base">
              <a:lnSpc>
                <a:spcPct val="115000"/>
              </a:lnSpc>
              <a:spcBef>
                <a:spcPts val="0"/>
              </a:spcBef>
              <a:spcAft>
                <a:spcPts val="0"/>
              </a:spcAft>
              <a:buSzPct val="77000"/>
              <a:buFont typeface="Arial" panose="020B0604020202020204" pitchFamily="34" charset="0"/>
              <a:buChar char="•"/>
              <a:tabLst>
                <a:tab pos="457200" algn="l"/>
              </a:tabLst>
            </a:pPr>
            <a:r>
              <a:rPr lang="en-GB" dirty="0">
                <a:effectLst/>
                <a:latin typeface="Arial" panose="020B0604020202020204" pitchFamily="34" charset="0"/>
                <a:ea typeface="Times New Roman" panose="02020603050405020304" pitchFamily="18" charset="0"/>
                <a:cs typeface="Arial" panose="020B0604020202020204" pitchFamily="34" charset="0"/>
              </a:rPr>
              <a:t>Software application for cashier, stocker, warehouse manager and HR manager</a:t>
            </a:r>
            <a:endParaRPr lang="en-US" dirty="0">
              <a:effectLst/>
              <a:latin typeface="Arial" panose="020B0604020202020204" pitchFamily="34" charset="0"/>
              <a:ea typeface="Times New Roman" panose="02020603050405020304" pitchFamily="18" charset="0"/>
              <a:cs typeface="Arial" panose="020B0604020202020204" pitchFamily="34" charset="0"/>
            </a:endParaRPr>
          </a:p>
          <a:p>
            <a:pPr marL="285750" marR="0" lvl="0" indent="-285750" fontAlgn="base">
              <a:lnSpc>
                <a:spcPct val="115000"/>
              </a:lnSpc>
              <a:spcBef>
                <a:spcPts val="0"/>
              </a:spcBef>
              <a:spcAft>
                <a:spcPts val="0"/>
              </a:spcAft>
              <a:buSzPct val="77000"/>
              <a:buFont typeface="Arial" panose="020B0604020202020204" pitchFamily="34" charset="0"/>
              <a:buChar char="•"/>
              <a:tabLst>
                <a:tab pos="457200" algn="l"/>
              </a:tabLst>
            </a:pPr>
            <a:r>
              <a:rPr lang="en-GB" sz="1800" dirty="0">
                <a:effectLst/>
                <a:latin typeface="Arial" panose="020B0604020202020204" pitchFamily="34" charset="0"/>
                <a:ea typeface="Times New Roman" panose="02020603050405020304" pitchFamily="18" charset="0"/>
                <a:cs typeface="Arial" panose="020B0604020202020204" pitchFamily="34" charset="0"/>
              </a:rPr>
              <a:t>Website for employees and board of directors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2224425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additive="base">
                                        <p:cTn id="7" dur="500" fill="hold"/>
                                        <p:tgtEl>
                                          <p:spTgt spid="15362"/>
                                        </p:tgtEl>
                                        <p:attrNameLst>
                                          <p:attrName>ppt_x</p:attrName>
                                        </p:attrNameLst>
                                      </p:cBhvr>
                                      <p:tavLst>
                                        <p:tav tm="0">
                                          <p:val>
                                            <p:strVal val="#ppt_x"/>
                                          </p:val>
                                        </p:tav>
                                        <p:tav tm="100000">
                                          <p:val>
                                            <p:strVal val="#ppt_x"/>
                                          </p:val>
                                        </p:tav>
                                      </p:tavLst>
                                    </p:anim>
                                    <p:anim calcmode="lin" valueType="num">
                                      <p:cBhvr additive="base">
                                        <p:cTn id="8"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D3E6D-EAC8-4713-A8A4-299C80166F67}"/>
              </a:ext>
            </a:extLst>
          </p:cNvPr>
          <p:cNvSpPr>
            <a:spLocks noGrp="1"/>
          </p:cNvSpPr>
          <p:nvPr>
            <p:ph type="title"/>
          </p:nvPr>
        </p:nvSpPr>
        <p:spPr/>
        <p:txBody>
          <a:bodyPr/>
          <a:lstStyle/>
          <a:p>
            <a:r>
              <a:rPr lang="en-GB" dirty="0"/>
              <a:t>Roadmap</a:t>
            </a:r>
          </a:p>
        </p:txBody>
      </p:sp>
      <p:sp>
        <p:nvSpPr>
          <p:cNvPr id="5" name="Slide Number Placeholder 4">
            <a:extLst>
              <a:ext uri="{FF2B5EF4-FFF2-40B4-BE49-F238E27FC236}">
                <a16:creationId xmlns:a16="http://schemas.microsoft.com/office/drawing/2014/main" id="{E6CC3A7F-4488-4E22-892E-48D1FEFB8FB1}"/>
              </a:ext>
            </a:extLst>
          </p:cNvPr>
          <p:cNvSpPr>
            <a:spLocks noGrp="1"/>
          </p:cNvSpPr>
          <p:nvPr>
            <p:ph type="sldNum" sz="quarter" idx="12"/>
          </p:nvPr>
        </p:nvSpPr>
        <p:spPr/>
        <p:txBody>
          <a:bodyPr/>
          <a:lstStyle/>
          <a:p>
            <a:fld id="{CC1A7FFB-7E9A-E347-8F80-8E2C647B3625}" type="slidenum">
              <a:rPr lang="nl-NL" smtClean="0"/>
              <a:t>6</a:t>
            </a:fld>
            <a:endParaRPr lang="nl-NL" dirty="0"/>
          </a:p>
        </p:txBody>
      </p:sp>
      <p:pic>
        <p:nvPicPr>
          <p:cNvPr id="8" name="Content Placeholder 7" descr="A picture containing diagram&#10;&#10;Description automatically generated">
            <a:extLst>
              <a:ext uri="{FF2B5EF4-FFF2-40B4-BE49-F238E27FC236}">
                <a16:creationId xmlns:a16="http://schemas.microsoft.com/office/drawing/2014/main" id="{C511905B-FA08-48D6-BBFC-6008A3705E74}"/>
              </a:ext>
            </a:extLst>
          </p:cNvPr>
          <p:cNvPicPr>
            <a:picLocks noGrp="1" noChangeAspect="1"/>
          </p:cNvPicPr>
          <p:nvPr>
            <p:ph sz="half" idx="1"/>
          </p:nvPr>
        </p:nvPicPr>
        <p:blipFill>
          <a:blip r:embed="rId3"/>
          <a:stretch>
            <a:fillRect/>
          </a:stretch>
        </p:blipFill>
        <p:spPr>
          <a:xfrm>
            <a:off x="1408386" y="942756"/>
            <a:ext cx="6327228" cy="3566182"/>
          </a:xfrm>
        </p:spPr>
      </p:pic>
    </p:spTree>
    <p:extLst>
      <p:ext uri="{BB962C8B-B14F-4D97-AF65-F5344CB8AC3E}">
        <p14:creationId xmlns:p14="http://schemas.microsoft.com/office/powerpoint/2010/main" val="2939367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1799-4970-4193-9669-E7236AA4CD6A}"/>
              </a:ext>
            </a:extLst>
          </p:cNvPr>
          <p:cNvSpPr>
            <a:spLocks noGrp="1"/>
          </p:cNvSpPr>
          <p:nvPr>
            <p:ph type="title"/>
          </p:nvPr>
        </p:nvSpPr>
        <p:spPr/>
        <p:txBody>
          <a:bodyPr/>
          <a:lstStyle/>
          <a:p>
            <a:r>
              <a:rPr lang="en-GB" dirty="0"/>
              <a:t>Start vs End</a:t>
            </a:r>
          </a:p>
        </p:txBody>
      </p:sp>
      <p:sp>
        <p:nvSpPr>
          <p:cNvPr id="3" name="Content Placeholder 2">
            <a:extLst>
              <a:ext uri="{FF2B5EF4-FFF2-40B4-BE49-F238E27FC236}">
                <a16:creationId xmlns:a16="http://schemas.microsoft.com/office/drawing/2014/main" id="{CBFBB41B-8D98-47E0-8BFC-ABE4E874E4A6}"/>
              </a:ext>
            </a:extLst>
          </p:cNvPr>
          <p:cNvSpPr>
            <a:spLocks noGrp="1"/>
          </p:cNvSpPr>
          <p:nvPr>
            <p:ph sz="half" idx="1"/>
          </p:nvPr>
        </p:nvSpPr>
        <p:spPr>
          <a:xfrm>
            <a:off x="457199" y="1200151"/>
            <a:ext cx="8360979" cy="2894954"/>
          </a:xfrm>
        </p:spPr>
        <p:txBody>
          <a:bodyPr/>
          <a:lstStyle/>
          <a:p>
            <a:r>
              <a:rPr lang="en-GB" dirty="0"/>
              <a:t>We have updated our design a lot to please our client</a:t>
            </a:r>
          </a:p>
          <a:p>
            <a:r>
              <a:rPr lang="en-GB" dirty="0"/>
              <a:t>Here are some examples: </a:t>
            </a:r>
          </a:p>
        </p:txBody>
      </p:sp>
      <p:sp>
        <p:nvSpPr>
          <p:cNvPr id="5" name="Slide Number Placeholder 4">
            <a:extLst>
              <a:ext uri="{FF2B5EF4-FFF2-40B4-BE49-F238E27FC236}">
                <a16:creationId xmlns:a16="http://schemas.microsoft.com/office/drawing/2014/main" id="{53CAE83B-4380-4D30-884F-A11B80BA4999}"/>
              </a:ext>
            </a:extLst>
          </p:cNvPr>
          <p:cNvSpPr>
            <a:spLocks noGrp="1"/>
          </p:cNvSpPr>
          <p:nvPr>
            <p:ph type="sldNum" sz="quarter" idx="12"/>
          </p:nvPr>
        </p:nvSpPr>
        <p:spPr/>
        <p:txBody>
          <a:bodyPr/>
          <a:lstStyle/>
          <a:p>
            <a:fld id="{CC1A7FFB-7E9A-E347-8F80-8E2C647B3625}" type="slidenum">
              <a:rPr lang="nl-NL" smtClean="0"/>
              <a:t>7</a:t>
            </a:fld>
            <a:endParaRPr lang="nl-NL" dirty="0"/>
          </a:p>
        </p:txBody>
      </p:sp>
    </p:spTree>
    <p:extLst>
      <p:ext uri="{BB962C8B-B14F-4D97-AF65-F5344CB8AC3E}">
        <p14:creationId xmlns:p14="http://schemas.microsoft.com/office/powerpoint/2010/main" val="1089333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75099-AB79-451A-9602-F1D0F4255941}"/>
              </a:ext>
            </a:extLst>
          </p:cNvPr>
          <p:cNvSpPr>
            <a:spLocks noGrp="1"/>
          </p:cNvSpPr>
          <p:nvPr>
            <p:ph type="title"/>
          </p:nvPr>
        </p:nvSpPr>
        <p:spPr/>
        <p:txBody>
          <a:bodyPr/>
          <a:lstStyle/>
          <a:p>
            <a:r>
              <a:rPr lang="en-GB" dirty="0"/>
              <a:t>Login Screen</a:t>
            </a:r>
          </a:p>
        </p:txBody>
      </p:sp>
      <p:sp>
        <p:nvSpPr>
          <p:cNvPr id="3" name="Content Placeholder 2">
            <a:extLst>
              <a:ext uri="{FF2B5EF4-FFF2-40B4-BE49-F238E27FC236}">
                <a16:creationId xmlns:a16="http://schemas.microsoft.com/office/drawing/2014/main" id="{4AE94FDF-A114-4458-A3E5-CF7099CE8741}"/>
              </a:ext>
            </a:extLst>
          </p:cNvPr>
          <p:cNvSpPr>
            <a:spLocks noGrp="1"/>
          </p:cNvSpPr>
          <p:nvPr>
            <p:ph sz="half" idx="1"/>
          </p:nvPr>
        </p:nvSpPr>
        <p:spPr/>
        <p:txBody>
          <a:bodyPr/>
          <a:lstStyle/>
          <a:p>
            <a:r>
              <a:rPr lang="en-GB" dirty="0"/>
              <a:t>Start</a:t>
            </a:r>
          </a:p>
          <a:p>
            <a:endParaRPr lang="en-GB" dirty="0"/>
          </a:p>
        </p:txBody>
      </p:sp>
      <p:sp>
        <p:nvSpPr>
          <p:cNvPr id="5" name="Slide Number Placeholder 4">
            <a:extLst>
              <a:ext uri="{FF2B5EF4-FFF2-40B4-BE49-F238E27FC236}">
                <a16:creationId xmlns:a16="http://schemas.microsoft.com/office/drawing/2014/main" id="{172BB8DF-8DB6-4F5C-9457-0F01FFC3DCA7}"/>
              </a:ext>
            </a:extLst>
          </p:cNvPr>
          <p:cNvSpPr>
            <a:spLocks noGrp="1"/>
          </p:cNvSpPr>
          <p:nvPr>
            <p:ph type="sldNum" sz="quarter" idx="12"/>
          </p:nvPr>
        </p:nvSpPr>
        <p:spPr/>
        <p:txBody>
          <a:bodyPr/>
          <a:lstStyle/>
          <a:p>
            <a:fld id="{CC1A7FFB-7E9A-E347-8F80-8E2C647B3625}" type="slidenum">
              <a:rPr lang="nl-NL" smtClean="0"/>
              <a:t>8</a:t>
            </a:fld>
            <a:endParaRPr lang="nl-NL" dirty="0"/>
          </a:p>
        </p:txBody>
      </p:sp>
      <p:pic>
        <p:nvPicPr>
          <p:cNvPr id="7" name="Picture 6">
            <a:extLst>
              <a:ext uri="{FF2B5EF4-FFF2-40B4-BE49-F238E27FC236}">
                <a16:creationId xmlns:a16="http://schemas.microsoft.com/office/drawing/2014/main" id="{81DFB632-8A56-41F2-8BE1-A7079ED2BAC4}"/>
              </a:ext>
            </a:extLst>
          </p:cNvPr>
          <p:cNvPicPr>
            <a:picLocks noChangeAspect="1"/>
          </p:cNvPicPr>
          <p:nvPr/>
        </p:nvPicPr>
        <p:blipFill>
          <a:blip r:embed="rId2"/>
          <a:stretch>
            <a:fillRect/>
          </a:stretch>
        </p:blipFill>
        <p:spPr>
          <a:xfrm>
            <a:off x="159790" y="1668680"/>
            <a:ext cx="3800475" cy="2352675"/>
          </a:xfrm>
          <a:prstGeom prst="rect">
            <a:avLst/>
          </a:prstGeom>
        </p:spPr>
      </p:pic>
      <p:sp>
        <p:nvSpPr>
          <p:cNvPr id="10" name="TextBox 9">
            <a:extLst>
              <a:ext uri="{FF2B5EF4-FFF2-40B4-BE49-F238E27FC236}">
                <a16:creationId xmlns:a16="http://schemas.microsoft.com/office/drawing/2014/main" id="{D37450B0-EC68-438F-AF53-3AFC3329118C}"/>
              </a:ext>
            </a:extLst>
          </p:cNvPr>
          <p:cNvSpPr txBox="1"/>
          <p:nvPr/>
        </p:nvSpPr>
        <p:spPr>
          <a:xfrm>
            <a:off x="4695499" y="1173120"/>
            <a:ext cx="4188372" cy="369332"/>
          </a:xfrm>
          <a:prstGeom prst="rect">
            <a:avLst/>
          </a:prstGeom>
          <a:noFill/>
        </p:spPr>
        <p:txBody>
          <a:bodyPr wrap="square" rtlCol="0">
            <a:spAutoFit/>
          </a:bodyPr>
          <a:lstStyle/>
          <a:p>
            <a:pPr marL="285750" indent="-285750">
              <a:buFont typeface="Arial" panose="020B0604020202020204" pitchFamily="34" charset="0"/>
              <a:buChar char="•"/>
            </a:pPr>
            <a:r>
              <a:rPr lang="en-GB" dirty="0"/>
              <a:t>End</a:t>
            </a:r>
          </a:p>
        </p:txBody>
      </p:sp>
      <p:pic>
        <p:nvPicPr>
          <p:cNvPr id="11" name="Picture 10">
            <a:extLst>
              <a:ext uri="{FF2B5EF4-FFF2-40B4-BE49-F238E27FC236}">
                <a16:creationId xmlns:a16="http://schemas.microsoft.com/office/drawing/2014/main" id="{BF8C5A73-8476-4DF2-9265-062210D9A610}"/>
              </a:ext>
            </a:extLst>
          </p:cNvPr>
          <p:cNvPicPr>
            <a:picLocks noChangeAspect="1"/>
          </p:cNvPicPr>
          <p:nvPr/>
        </p:nvPicPr>
        <p:blipFill>
          <a:blip r:embed="rId3"/>
          <a:stretch>
            <a:fillRect/>
          </a:stretch>
        </p:blipFill>
        <p:spPr>
          <a:xfrm>
            <a:off x="4377394" y="1697255"/>
            <a:ext cx="3857625" cy="2324100"/>
          </a:xfrm>
          <a:prstGeom prst="rect">
            <a:avLst/>
          </a:prstGeom>
        </p:spPr>
      </p:pic>
    </p:spTree>
    <p:extLst>
      <p:ext uri="{BB962C8B-B14F-4D97-AF65-F5344CB8AC3E}">
        <p14:creationId xmlns:p14="http://schemas.microsoft.com/office/powerpoint/2010/main" val="2887800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ADEE-929A-49A4-BA72-3B775DDEB19E}"/>
              </a:ext>
            </a:extLst>
          </p:cNvPr>
          <p:cNvSpPr>
            <a:spLocks noGrp="1"/>
          </p:cNvSpPr>
          <p:nvPr>
            <p:ph type="title"/>
          </p:nvPr>
        </p:nvSpPr>
        <p:spPr/>
        <p:txBody>
          <a:bodyPr/>
          <a:lstStyle/>
          <a:p>
            <a:r>
              <a:rPr lang="en-GB" dirty="0" err="1"/>
              <a:t>HRManager</a:t>
            </a:r>
            <a:r>
              <a:rPr lang="en-GB" dirty="0"/>
              <a:t> Form</a:t>
            </a:r>
          </a:p>
        </p:txBody>
      </p:sp>
      <p:pic>
        <p:nvPicPr>
          <p:cNvPr id="7" name="Content Placeholder 6">
            <a:extLst>
              <a:ext uri="{FF2B5EF4-FFF2-40B4-BE49-F238E27FC236}">
                <a16:creationId xmlns:a16="http://schemas.microsoft.com/office/drawing/2014/main" id="{1B9FE8F1-21BA-46B9-8408-978FACD441DF}"/>
              </a:ext>
            </a:extLst>
          </p:cNvPr>
          <p:cNvPicPr>
            <a:picLocks noGrp="1" noChangeAspect="1"/>
          </p:cNvPicPr>
          <p:nvPr>
            <p:ph sz="half" idx="1"/>
          </p:nvPr>
        </p:nvPicPr>
        <p:blipFill>
          <a:blip r:embed="rId2"/>
          <a:stretch>
            <a:fillRect/>
          </a:stretch>
        </p:blipFill>
        <p:spPr>
          <a:xfrm>
            <a:off x="298774" y="1493604"/>
            <a:ext cx="4038600" cy="2658149"/>
          </a:xfrm>
        </p:spPr>
      </p:pic>
      <p:sp>
        <p:nvSpPr>
          <p:cNvPr id="4" name="Content Placeholder 3">
            <a:extLst>
              <a:ext uri="{FF2B5EF4-FFF2-40B4-BE49-F238E27FC236}">
                <a16:creationId xmlns:a16="http://schemas.microsoft.com/office/drawing/2014/main" id="{0FE7659D-D246-4FF8-A25A-E7C1DF5C4B54}"/>
              </a:ext>
            </a:extLst>
          </p:cNvPr>
          <p:cNvSpPr>
            <a:spLocks noGrp="1"/>
          </p:cNvSpPr>
          <p:nvPr>
            <p:ph sz="half" idx="2"/>
          </p:nvPr>
        </p:nvSpPr>
        <p:spPr>
          <a:xfrm>
            <a:off x="4648200" y="1124272"/>
            <a:ext cx="4038600" cy="2894955"/>
          </a:xfrm>
        </p:spPr>
        <p:txBody>
          <a:bodyPr/>
          <a:lstStyle/>
          <a:p>
            <a:r>
              <a:rPr lang="en-GB" dirty="0"/>
              <a:t>End</a:t>
            </a:r>
          </a:p>
        </p:txBody>
      </p:sp>
      <p:sp>
        <p:nvSpPr>
          <p:cNvPr id="5" name="Slide Number Placeholder 4">
            <a:extLst>
              <a:ext uri="{FF2B5EF4-FFF2-40B4-BE49-F238E27FC236}">
                <a16:creationId xmlns:a16="http://schemas.microsoft.com/office/drawing/2014/main" id="{804CF820-CFD0-4247-BDF1-E0C59BB9FA99}"/>
              </a:ext>
            </a:extLst>
          </p:cNvPr>
          <p:cNvSpPr>
            <a:spLocks noGrp="1"/>
          </p:cNvSpPr>
          <p:nvPr>
            <p:ph type="sldNum" sz="quarter" idx="12"/>
          </p:nvPr>
        </p:nvSpPr>
        <p:spPr/>
        <p:txBody>
          <a:bodyPr/>
          <a:lstStyle/>
          <a:p>
            <a:fld id="{CC1A7FFB-7E9A-E347-8F80-8E2C647B3625}" type="slidenum">
              <a:rPr lang="nl-NL" smtClean="0"/>
              <a:t>9</a:t>
            </a:fld>
            <a:endParaRPr lang="nl-NL" dirty="0"/>
          </a:p>
        </p:txBody>
      </p:sp>
      <p:sp>
        <p:nvSpPr>
          <p:cNvPr id="3" name="TextBox 2">
            <a:extLst>
              <a:ext uri="{FF2B5EF4-FFF2-40B4-BE49-F238E27FC236}">
                <a16:creationId xmlns:a16="http://schemas.microsoft.com/office/drawing/2014/main" id="{5E880BBD-F8CB-4423-85EC-93E5E17620DE}"/>
              </a:ext>
            </a:extLst>
          </p:cNvPr>
          <p:cNvSpPr txBox="1"/>
          <p:nvPr/>
        </p:nvSpPr>
        <p:spPr>
          <a:xfrm>
            <a:off x="325820" y="1124272"/>
            <a:ext cx="1471449" cy="369332"/>
          </a:xfrm>
          <a:prstGeom prst="rect">
            <a:avLst/>
          </a:prstGeom>
          <a:noFill/>
        </p:spPr>
        <p:txBody>
          <a:bodyPr wrap="square" rtlCol="0">
            <a:spAutoFit/>
          </a:bodyPr>
          <a:lstStyle/>
          <a:p>
            <a:pPr marL="285750" indent="-285750">
              <a:buFont typeface="Arial" panose="020B0604020202020204" pitchFamily="34" charset="0"/>
              <a:buChar char="•"/>
            </a:pPr>
            <a:r>
              <a:rPr lang="en-GB" dirty="0"/>
              <a:t>Start</a:t>
            </a:r>
          </a:p>
        </p:txBody>
      </p:sp>
      <p:pic>
        <p:nvPicPr>
          <p:cNvPr id="8" name="Picture 7">
            <a:extLst>
              <a:ext uri="{FF2B5EF4-FFF2-40B4-BE49-F238E27FC236}">
                <a16:creationId xmlns:a16="http://schemas.microsoft.com/office/drawing/2014/main" id="{3AF15BF9-66F8-4808-98B2-02DC7569A5BC}"/>
              </a:ext>
            </a:extLst>
          </p:cNvPr>
          <p:cNvPicPr>
            <a:picLocks noChangeAspect="1"/>
          </p:cNvPicPr>
          <p:nvPr/>
        </p:nvPicPr>
        <p:blipFill>
          <a:blip r:embed="rId3"/>
          <a:stretch>
            <a:fillRect/>
          </a:stretch>
        </p:blipFill>
        <p:spPr>
          <a:xfrm>
            <a:off x="4572000" y="1493604"/>
            <a:ext cx="4273226" cy="2668530"/>
          </a:xfrm>
          <a:prstGeom prst="rect">
            <a:avLst/>
          </a:prstGeom>
        </p:spPr>
      </p:pic>
    </p:spTree>
    <p:extLst>
      <p:ext uri="{BB962C8B-B14F-4D97-AF65-F5344CB8AC3E}">
        <p14:creationId xmlns:p14="http://schemas.microsoft.com/office/powerpoint/2010/main" val="3363003715"/>
      </p:ext>
    </p:extLst>
  </p:cSld>
  <p:clrMapOvr>
    <a:masterClrMapping/>
  </p:clrMapOvr>
</p:sld>
</file>

<file path=ppt/theme/theme1.xml><?xml version="1.0" encoding="utf-8"?>
<a:theme xmlns:a="http://schemas.openxmlformats.org/drawingml/2006/main" name="Aangepast ontwer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5637F3F6-B3F2-4B6A-A0B9-8635C130785E}" vid="{C15942D4-84AC-4FF6-826E-60CE6846A6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TotalTime>
  <Words>336</Words>
  <Application>Microsoft Office PowerPoint</Application>
  <PresentationFormat>On-screen Show (16:9)</PresentationFormat>
  <Paragraphs>57</Paragraphs>
  <Slides>12</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Aangepast ontwerp</vt:lpstr>
      <vt:lpstr>Media Bazaar</vt:lpstr>
      <vt:lpstr>Problem</vt:lpstr>
      <vt:lpstr>Way of Working</vt:lpstr>
      <vt:lpstr>GIT</vt:lpstr>
      <vt:lpstr>Deliverables</vt:lpstr>
      <vt:lpstr>Roadmap</vt:lpstr>
      <vt:lpstr>Start vs End</vt:lpstr>
      <vt:lpstr>Login Screen</vt:lpstr>
      <vt:lpstr>HRManager Form</vt:lpstr>
      <vt:lpstr>Highlight</vt:lpstr>
      <vt:lpstr>Conclusion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 Bazaar</dc:title>
  <dc:creator>dumi mitran</dc:creator>
  <cp:lastModifiedBy>Mitran,Matei M.C.</cp:lastModifiedBy>
  <cp:revision>11</cp:revision>
  <dcterms:created xsi:type="dcterms:W3CDTF">2021-03-23T13:21:59Z</dcterms:created>
  <dcterms:modified xsi:type="dcterms:W3CDTF">2021-06-20T19:53:58Z</dcterms:modified>
</cp:coreProperties>
</file>